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5F6"/>
    <a:srgbClr val="2F73D9"/>
    <a:srgbClr val="E8E9E7"/>
    <a:srgbClr val="153C75"/>
    <a:srgbClr val="6BA2DF"/>
    <a:srgbClr val="B8CFF2"/>
    <a:srgbClr val="9DBDED"/>
    <a:srgbClr val="FFE5E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3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0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5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7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5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9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54E5-8C51-4771-941F-83F8E21B62B7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057" y="399724"/>
            <a:ext cx="33393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b="18544"/>
          <a:stretch/>
        </p:blipFill>
        <p:spPr>
          <a:xfrm flipH="1">
            <a:off x="569382" y="1164532"/>
            <a:ext cx="5018034" cy="45631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64433" y="399724"/>
            <a:ext cx="16738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</a:t>
            </a:r>
            <a:endParaRPr lang="ko-KR" altLang="en-US" sz="10000" b="1" dirty="0">
              <a:solidFill>
                <a:srgbClr val="153C75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401558">
            <a:off x="5303617" y="885024"/>
            <a:ext cx="5177098" cy="3465537"/>
            <a:chOff x="6209929" y="845961"/>
            <a:chExt cx="3941674" cy="258644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279" b="71484" l="6641" r="98242"/>
                      </a14:imgEffect>
                    </a14:imgLayer>
                  </a14:imgProps>
                </a:ext>
              </a:extLst>
            </a:blip>
            <a:srcRect t="27271" b="28984"/>
            <a:stretch/>
          </p:blipFill>
          <p:spPr>
            <a:xfrm rot="21194368">
              <a:off x="6209929" y="845961"/>
              <a:ext cx="3941674" cy="2586446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 rot="21173194">
              <a:off x="8211331" y="2659992"/>
              <a:ext cx="920834" cy="241641"/>
            </a:xfrm>
            <a:prstGeom prst="ellipse">
              <a:avLst/>
            </a:prstGeom>
            <a:solidFill>
              <a:srgbClr val="6BA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23755" y="2769583"/>
            <a:ext cx="5485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r>
              <a:rPr lang="en-US" altLang="ko-KR" sz="10000" b="1" dirty="0" smtClean="0">
                <a:solidFill>
                  <a:srgbClr val="2F73D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ko-KR" sz="10000" b="1" dirty="0" smtClean="0">
                <a:solidFill>
                  <a:srgbClr val="E8E9E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</a:t>
            </a:r>
            <a:endParaRPr lang="ko-KR" altLang="en-US" sz="10000" b="1" dirty="0">
              <a:solidFill>
                <a:srgbClr val="E8E9E7"/>
              </a:solidFill>
              <a:latin typeface="Segoe UI Black" panose="020B0A02040204020203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77" y="3052853"/>
            <a:ext cx="5349023" cy="35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74538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2156" y="756544"/>
            <a:ext cx="5106927" cy="5204366"/>
            <a:chOff x="492156" y="756544"/>
            <a:chExt cx="5106927" cy="5204366"/>
          </a:xfrm>
        </p:grpSpPr>
        <p:sp>
          <p:nvSpPr>
            <p:cNvPr id="16" name="TextBox 15"/>
            <p:cNvSpPr txBox="1"/>
            <p:nvPr/>
          </p:nvSpPr>
          <p:spPr>
            <a:xfrm>
              <a:off x="3831532" y="4329694"/>
              <a:ext cx="167385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2" b="18544"/>
            <a:stretch/>
          </p:blipFill>
          <p:spPr>
            <a:xfrm>
              <a:off x="581049" y="756544"/>
              <a:ext cx="5018034" cy="456316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92156" y="4329694"/>
              <a:ext cx="333937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endParaRPr lang="ko-KR" altLang="en-US" sz="10000" b="1" dirty="0">
                <a:solidFill>
                  <a:srgbClr val="153C75"/>
                </a:solidFill>
                <a:latin typeface="Segoe UI Black" panose="020B0A02040204020203" pitchFamily="34" charset="0"/>
              </a:endParaRPr>
            </a:p>
          </p:txBody>
        </p:sp>
      </p:grpSp>
      <p:sp>
        <p:nvSpPr>
          <p:cNvPr id="4" name="이등변 삼각형 3"/>
          <p:cNvSpPr/>
          <p:nvPr/>
        </p:nvSpPr>
        <p:spPr>
          <a:xfrm>
            <a:off x="4288349" y="6669881"/>
            <a:ext cx="266966" cy="376237"/>
          </a:xfrm>
          <a:custGeom>
            <a:avLst/>
            <a:gdLst>
              <a:gd name="connsiteX0" fmla="*/ 0 w 144279"/>
              <a:gd name="connsiteY0" fmla="*/ 374650 h 374650"/>
              <a:gd name="connsiteX1" fmla="*/ 72140 w 144279"/>
              <a:gd name="connsiteY1" fmla="*/ 0 h 374650"/>
              <a:gd name="connsiteX2" fmla="*/ 144279 w 144279"/>
              <a:gd name="connsiteY2" fmla="*/ 374650 h 374650"/>
              <a:gd name="connsiteX3" fmla="*/ 0 w 144279"/>
              <a:gd name="connsiteY3" fmla="*/ 374650 h 374650"/>
              <a:gd name="connsiteX0" fmla="*/ 0 w 144279"/>
              <a:gd name="connsiteY0" fmla="*/ 384175 h 384175"/>
              <a:gd name="connsiteX1" fmla="*/ 62615 w 144279"/>
              <a:gd name="connsiteY1" fmla="*/ 0 h 384175"/>
              <a:gd name="connsiteX2" fmla="*/ 144279 w 144279"/>
              <a:gd name="connsiteY2" fmla="*/ 384175 h 384175"/>
              <a:gd name="connsiteX3" fmla="*/ 0 w 144279"/>
              <a:gd name="connsiteY3" fmla="*/ 384175 h 384175"/>
              <a:gd name="connsiteX0" fmla="*/ 0 w 217304"/>
              <a:gd name="connsiteY0" fmla="*/ 339725 h 384175"/>
              <a:gd name="connsiteX1" fmla="*/ 135640 w 217304"/>
              <a:gd name="connsiteY1" fmla="*/ 0 h 384175"/>
              <a:gd name="connsiteX2" fmla="*/ 217304 w 217304"/>
              <a:gd name="connsiteY2" fmla="*/ 384175 h 384175"/>
              <a:gd name="connsiteX3" fmla="*/ 0 w 217304"/>
              <a:gd name="connsiteY3" fmla="*/ 339725 h 384175"/>
              <a:gd name="connsiteX0" fmla="*/ 1467 w 218771"/>
              <a:gd name="connsiteY0" fmla="*/ 339725 h 384175"/>
              <a:gd name="connsiteX1" fmla="*/ 137107 w 218771"/>
              <a:gd name="connsiteY1" fmla="*/ 0 h 384175"/>
              <a:gd name="connsiteX2" fmla="*/ 218771 w 218771"/>
              <a:gd name="connsiteY2" fmla="*/ 384175 h 384175"/>
              <a:gd name="connsiteX3" fmla="*/ 1467 w 218771"/>
              <a:gd name="connsiteY3" fmla="*/ 339725 h 384175"/>
              <a:gd name="connsiteX0" fmla="*/ 16957 w 234261"/>
              <a:gd name="connsiteY0" fmla="*/ 341392 h 385842"/>
              <a:gd name="connsiteX1" fmla="*/ 29658 w 234261"/>
              <a:gd name="connsiteY1" fmla="*/ 250028 h 385842"/>
              <a:gd name="connsiteX2" fmla="*/ 152597 w 234261"/>
              <a:gd name="connsiteY2" fmla="*/ 1667 h 385842"/>
              <a:gd name="connsiteX3" fmla="*/ 234261 w 234261"/>
              <a:gd name="connsiteY3" fmla="*/ 385842 h 385842"/>
              <a:gd name="connsiteX4" fmla="*/ 16957 w 234261"/>
              <a:gd name="connsiteY4" fmla="*/ 341392 h 385842"/>
              <a:gd name="connsiteX0" fmla="*/ 16957 w 234261"/>
              <a:gd name="connsiteY0" fmla="*/ 339725 h 384175"/>
              <a:gd name="connsiteX1" fmla="*/ 29658 w 234261"/>
              <a:gd name="connsiteY1" fmla="*/ 248361 h 384175"/>
              <a:gd name="connsiteX2" fmla="*/ 152597 w 234261"/>
              <a:gd name="connsiteY2" fmla="*/ 0 h 384175"/>
              <a:gd name="connsiteX3" fmla="*/ 178883 w 234261"/>
              <a:gd name="connsiteY3" fmla="*/ 159461 h 384175"/>
              <a:gd name="connsiteX4" fmla="*/ 234261 w 234261"/>
              <a:gd name="connsiteY4" fmla="*/ 384175 h 384175"/>
              <a:gd name="connsiteX5" fmla="*/ 16957 w 234261"/>
              <a:gd name="connsiteY5" fmla="*/ 339725 h 384175"/>
              <a:gd name="connsiteX0" fmla="*/ 16957 w 267783"/>
              <a:gd name="connsiteY0" fmla="*/ 339725 h 384175"/>
              <a:gd name="connsiteX1" fmla="*/ 29658 w 267783"/>
              <a:gd name="connsiteY1" fmla="*/ 248361 h 384175"/>
              <a:gd name="connsiteX2" fmla="*/ 152597 w 267783"/>
              <a:gd name="connsiteY2" fmla="*/ 0 h 384175"/>
              <a:gd name="connsiteX3" fmla="*/ 267783 w 267783"/>
              <a:gd name="connsiteY3" fmla="*/ 115011 h 384175"/>
              <a:gd name="connsiteX4" fmla="*/ 234261 w 267783"/>
              <a:gd name="connsiteY4" fmla="*/ 384175 h 384175"/>
              <a:gd name="connsiteX5" fmla="*/ 16957 w 267783"/>
              <a:gd name="connsiteY5" fmla="*/ 339725 h 384175"/>
              <a:gd name="connsiteX0" fmla="*/ 16957 w 267783"/>
              <a:gd name="connsiteY0" fmla="*/ 339725 h 371475"/>
              <a:gd name="connsiteX1" fmla="*/ 29658 w 267783"/>
              <a:gd name="connsiteY1" fmla="*/ 248361 h 371475"/>
              <a:gd name="connsiteX2" fmla="*/ 152597 w 267783"/>
              <a:gd name="connsiteY2" fmla="*/ 0 h 371475"/>
              <a:gd name="connsiteX3" fmla="*/ 267783 w 267783"/>
              <a:gd name="connsiteY3" fmla="*/ 115011 h 371475"/>
              <a:gd name="connsiteX4" fmla="*/ 266011 w 267783"/>
              <a:gd name="connsiteY4" fmla="*/ 371475 h 371475"/>
              <a:gd name="connsiteX5" fmla="*/ 16957 w 267783"/>
              <a:gd name="connsiteY5" fmla="*/ 339725 h 371475"/>
              <a:gd name="connsiteX0" fmla="*/ 26122 w 276948"/>
              <a:gd name="connsiteY0" fmla="*/ 339725 h 371475"/>
              <a:gd name="connsiteX1" fmla="*/ 16598 w 276948"/>
              <a:gd name="connsiteY1" fmla="*/ 245186 h 371475"/>
              <a:gd name="connsiteX2" fmla="*/ 161762 w 276948"/>
              <a:gd name="connsiteY2" fmla="*/ 0 h 371475"/>
              <a:gd name="connsiteX3" fmla="*/ 276948 w 276948"/>
              <a:gd name="connsiteY3" fmla="*/ 115011 h 371475"/>
              <a:gd name="connsiteX4" fmla="*/ 275176 w 276948"/>
              <a:gd name="connsiteY4" fmla="*/ 371475 h 371475"/>
              <a:gd name="connsiteX5" fmla="*/ 26122 w 276948"/>
              <a:gd name="connsiteY5" fmla="*/ 339725 h 371475"/>
              <a:gd name="connsiteX0" fmla="*/ 17285 w 268111"/>
              <a:gd name="connsiteY0" fmla="*/ 339725 h 371475"/>
              <a:gd name="connsiteX1" fmla="*/ 7761 w 268111"/>
              <a:gd name="connsiteY1" fmla="*/ 245186 h 371475"/>
              <a:gd name="connsiteX2" fmla="*/ 152925 w 268111"/>
              <a:gd name="connsiteY2" fmla="*/ 0 h 371475"/>
              <a:gd name="connsiteX3" fmla="*/ 268111 w 268111"/>
              <a:gd name="connsiteY3" fmla="*/ 115011 h 371475"/>
              <a:gd name="connsiteX4" fmla="*/ 266339 w 268111"/>
              <a:gd name="connsiteY4" fmla="*/ 371475 h 371475"/>
              <a:gd name="connsiteX5" fmla="*/ 17285 w 268111"/>
              <a:gd name="connsiteY5" fmla="*/ 339725 h 371475"/>
              <a:gd name="connsiteX0" fmla="*/ 13165 w 279866"/>
              <a:gd name="connsiteY0" fmla="*/ 349250 h 371475"/>
              <a:gd name="connsiteX1" fmla="*/ 19516 w 279866"/>
              <a:gd name="connsiteY1" fmla="*/ 245186 h 371475"/>
              <a:gd name="connsiteX2" fmla="*/ 164680 w 279866"/>
              <a:gd name="connsiteY2" fmla="*/ 0 h 371475"/>
              <a:gd name="connsiteX3" fmla="*/ 279866 w 279866"/>
              <a:gd name="connsiteY3" fmla="*/ 115011 h 371475"/>
              <a:gd name="connsiteX4" fmla="*/ 278094 w 279866"/>
              <a:gd name="connsiteY4" fmla="*/ 371475 h 371475"/>
              <a:gd name="connsiteX5" fmla="*/ 13165 w 279866"/>
              <a:gd name="connsiteY5" fmla="*/ 349250 h 371475"/>
              <a:gd name="connsiteX0" fmla="*/ 0 w 266701"/>
              <a:gd name="connsiteY0" fmla="*/ 349250 h 371475"/>
              <a:gd name="connsiteX1" fmla="*/ 6351 w 266701"/>
              <a:gd name="connsiteY1" fmla="*/ 245186 h 371475"/>
              <a:gd name="connsiteX2" fmla="*/ 151515 w 266701"/>
              <a:gd name="connsiteY2" fmla="*/ 0 h 371475"/>
              <a:gd name="connsiteX3" fmla="*/ 266701 w 266701"/>
              <a:gd name="connsiteY3" fmla="*/ 115011 h 371475"/>
              <a:gd name="connsiteX4" fmla="*/ 264929 w 266701"/>
              <a:gd name="connsiteY4" fmla="*/ 371475 h 371475"/>
              <a:gd name="connsiteX5" fmla="*/ 0 w 266701"/>
              <a:gd name="connsiteY5" fmla="*/ 349250 h 371475"/>
              <a:gd name="connsiteX0" fmla="*/ 2412 w 269113"/>
              <a:gd name="connsiteY0" fmla="*/ 3492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49250 h 371475"/>
              <a:gd name="connsiteX0" fmla="*/ 2412 w 269113"/>
              <a:gd name="connsiteY0" fmla="*/ 3619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2687 w 269388"/>
              <a:gd name="connsiteY0" fmla="*/ 361950 h 371475"/>
              <a:gd name="connsiteX1" fmla="*/ 6656 w 269388"/>
              <a:gd name="connsiteY1" fmla="*/ 240424 h 371475"/>
              <a:gd name="connsiteX2" fmla="*/ 154202 w 269388"/>
              <a:gd name="connsiteY2" fmla="*/ 0 h 371475"/>
              <a:gd name="connsiteX3" fmla="*/ 269388 w 269388"/>
              <a:gd name="connsiteY3" fmla="*/ 115011 h 371475"/>
              <a:gd name="connsiteX4" fmla="*/ 267616 w 269388"/>
              <a:gd name="connsiteY4" fmla="*/ 371475 h 371475"/>
              <a:gd name="connsiteX5" fmla="*/ 2687 w 269388"/>
              <a:gd name="connsiteY5" fmla="*/ 361950 h 371475"/>
              <a:gd name="connsiteX0" fmla="*/ 4094 w 263651"/>
              <a:gd name="connsiteY0" fmla="*/ 361950 h 371475"/>
              <a:gd name="connsiteX1" fmla="*/ 919 w 263651"/>
              <a:gd name="connsiteY1" fmla="*/ 240424 h 371475"/>
              <a:gd name="connsiteX2" fmla="*/ 148465 w 263651"/>
              <a:gd name="connsiteY2" fmla="*/ 0 h 371475"/>
              <a:gd name="connsiteX3" fmla="*/ 263651 w 263651"/>
              <a:gd name="connsiteY3" fmla="*/ 115011 h 371475"/>
              <a:gd name="connsiteX4" fmla="*/ 261879 w 263651"/>
              <a:gd name="connsiteY4" fmla="*/ 371475 h 371475"/>
              <a:gd name="connsiteX5" fmla="*/ 4094 w 263651"/>
              <a:gd name="connsiteY5" fmla="*/ 361950 h 371475"/>
              <a:gd name="connsiteX0" fmla="*/ 3175 w 262732"/>
              <a:gd name="connsiteY0" fmla="*/ 361950 h 371475"/>
              <a:gd name="connsiteX1" fmla="*/ 0 w 262732"/>
              <a:gd name="connsiteY1" fmla="*/ 240424 h 371475"/>
              <a:gd name="connsiteX2" fmla="*/ 147546 w 262732"/>
              <a:gd name="connsiteY2" fmla="*/ 0 h 371475"/>
              <a:gd name="connsiteX3" fmla="*/ 262732 w 262732"/>
              <a:gd name="connsiteY3" fmla="*/ 115011 h 371475"/>
              <a:gd name="connsiteX4" fmla="*/ 260960 w 262732"/>
              <a:gd name="connsiteY4" fmla="*/ 371475 h 371475"/>
              <a:gd name="connsiteX5" fmla="*/ 3175 w 262732"/>
              <a:gd name="connsiteY5" fmla="*/ 361950 h 371475"/>
              <a:gd name="connsiteX0" fmla="*/ 0 w 271463"/>
              <a:gd name="connsiteY0" fmla="*/ 364331 h 371475"/>
              <a:gd name="connsiteX1" fmla="*/ 8731 w 271463"/>
              <a:gd name="connsiteY1" fmla="*/ 240424 h 371475"/>
              <a:gd name="connsiteX2" fmla="*/ 156277 w 271463"/>
              <a:gd name="connsiteY2" fmla="*/ 0 h 371475"/>
              <a:gd name="connsiteX3" fmla="*/ 271463 w 271463"/>
              <a:gd name="connsiteY3" fmla="*/ 115011 h 371475"/>
              <a:gd name="connsiteX4" fmla="*/ 269691 w 271463"/>
              <a:gd name="connsiteY4" fmla="*/ 371475 h 371475"/>
              <a:gd name="connsiteX5" fmla="*/ 0 w 271463"/>
              <a:gd name="connsiteY5" fmla="*/ 364331 h 371475"/>
              <a:gd name="connsiteX0" fmla="*/ 0 w 264320"/>
              <a:gd name="connsiteY0" fmla="*/ 364331 h 371475"/>
              <a:gd name="connsiteX1" fmla="*/ 1588 w 264320"/>
              <a:gd name="connsiteY1" fmla="*/ 240424 h 371475"/>
              <a:gd name="connsiteX2" fmla="*/ 149134 w 264320"/>
              <a:gd name="connsiteY2" fmla="*/ 0 h 371475"/>
              <a:gd name="connsiteX3" fmla="*/ 264320 w 264320"/>
              <a:gd name="connsiteY3" fmla="*/ 115011 h 371475"/>
              <a:gd name="connsiteX4" fmla="*/ 262548 w 264320"/>
              <a:gd name="connsiteY4" fmla="*/ 371475 h 371475"/>
              <a:gd name="connsiteX5" fmla="*/ 0 w 264320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15011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793 w 265114"/>
              <a:gd name="connsiteY0" fmla="*/ 364331 h 371475"/>
              <a:gd name="connsiteX1" fmla="*/ 0 w 265114"/>
              <a:gd name="connsiteY1" fmla="*/ 240424 h 371475"/>
              <a:gd name="connsiteX2" fmla="*/ 149927 w 265114"/>
              <a:gd name="connsiteY2" fmla="*/ 0 h 371475"/>
              <a:gd name="connsiteX3" fmla="*/ 265114 w 265114"/>
              <a:gd name="connsiteY3" fmla="*/ 100723 h 371475"/>
              <a:gd name="connsiteX4" fmla="*/ 263341 w 265114"/>
              <a:gd name="connsiteY4" fmla="*/ 371475 h 371475"/>
              <a:gd name="connsiteX5" fmla="*/ 793 w 265114"/>
              <a:gd name="connsiteY5" fmla="*/ 364331 h 371475"/>
              <a:gd name="connsiteX0" fmla="*/ 264 w 266966"/>
              <a:gd name="connsiteY0" fmla="*/ 361950 h 371475"/>
              <a:gd name="connsiteX1" fmla="*/ 1852 w 266966"/>
              <a:gd name="connsiteY1" fmla="*/ 240424 h 371475"/>
              <a:gd name="connsiteX2" fmla="*/ 151779 w 266966"/>
              <a:gd name="connsiteY2" fmla="*/ 0 h 371475"/>
              <a:gd name="connsiteX3" fmla="*/ 266966 w 266966"/>
              <a:gd name="connsiteY3" fmla="*/ 100723 h 371475"/>
              <a:gd name="connsiteX4" fmla="*/ 265193 w 266966"/>
              <a:gd name="connsiteY4" fmla="*/ 371475 h 371475"/>
              <a:gd name="connsiteX5" fmla="*/ 264 w 266966"/>
              <a:gd name="connsiteY5" fmla="*/ 361950 h 371475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966" h="376237">
                <a:moveTo>
                  <a:pt x="264" y="366712"/>
                </a:moveTo>
                <a:cubicBezTo>
                  <a:pt x="-1293" y="320264"/>
                  <a:pt x="4645" y="304982"/>
                  <a:pt x="1852" y="245186"/>
                </a:cubicBezTo>
                <a:cubicBezTo>
                  <a:pt x="122884" y="198090"/>
                  <a:pt x="92777" y="209286"/>
                  <a:pt x="151779" y="0"/>
                </a:cubicBezTo>
                <a:cubicBezTo>
                  <a:pt x="175887" y="33574"/>
                  <a:pt x="202378" y="69528"/>
                  <a:pt x="266966" y="105485"/>
                </a:cubicBezTo>
                <a:cubicBezTo>
                  <a:pt x="266375" y="190973"/>
                  <a:pt x="265784" y="290749"/>
                  <a:pt x="265193" y="376237"/>
                </a:cubicBezTo>
                <a:lnTo>
                  <a:pt x="264" y="366712"/>
                </a:ln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4728295" y="6865143"/>
            <a:ext cx="446068" cy="130382"/>
          </a:xfrm>
          <a:custGeom>
            <a:avLst/>
            <a:gdLst>
              <a:gd name="connsiteX0" fmla="*/ 0 w 261937"/>
              <a:gd name="connsiteY0" fmla="*/ 107156 h 107156"/>
              <a:gd name="connsiteX1" fmla="*/ 0 w 261937"/>
              <a:gd name="connsiteY1" fmla="*/ 0 h 107156"/>
              <a:gd name="connsiteX2" fmla="*/ 261937 w 261937"/>
              <a:gd name="connsiteY2" fmla="*/ 107156 h 107156"/>
              <a:gd name="connsiteX3" fmla="*/ 0 w 261937"/>
              <a:gd name="connsiteY3" fmla="*/ 107156 h 107156"/>
              <a:gd name="connsiteX0" fmla="*/ 0 w 261937"/>
              <a:gd name="connsiteY0" fmla="*/ 100012 h 100012"/>
              <a:gd name="connsiteX1" fmla="*/ 0 w 261937"/>
              <a:gd name="connsiteY1" fmla="*/ 0 h 100012"/>
              <a:gd name="connsiteX2" fmla="*/ 261937 w 261937"/>
              <a:gd name="connsiteY2" fmla="*/ 100012 h 100012"/>
              <a:gd name="connsiteX3" fmla="*/ 0 w 261937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16718"/>
              <a:gd name="connsiteY0" fmla="*/ 102757 h 102757"/>
              <a:gd name="connsiteX1" fmla="*/ 0 w 416718"/>
              <a:gd name="connsiteY1" fmla="*/ 2745 h 102757"/>
              <a:gd name="connsiteX2" fmla="*/ 416718 w 416718"/>
              <a:gd name="connsiteY2" fmla="*/ 9888 h 102757"/>
              <a:gd name="connsiteX3" fmla="*/ 0 w 416718"/>
              <a:gd name="connsiteY3" fmla="*/ 102757 h 102757"/>
              <a:gd name="connsiteX0" fmla="*/ 0 w 416718"/>
              <a:gd name="connsiteY0" fmla="*/ 102757 h 131669"/>
              <a:gd name="connsiteX1" fmla="*/ 0 w 416718"/>
              <a:gd name="connsiteY1" fmla="*/ 2745 h 131669"/>
              <a:gd name="connsiteX2" fmla="*/ 416718 w 416718"/>
              <a:gd name="connsiteY2" fmla="*/ 9888 h 131669"/>
              <a:gd name="connsiteX3" fmla="*/ 0 w 416718"/>
              <a:gd name="connsiteY3" fmla="*/ 102757 h 131669"/>
              <a:gd name="connsiteX0" fmla="*/ 0 w 416718"/>
              <a:gd name="connsiteY0" fmla="*/ 100012 h 128924"/>
              <a:gd name="connsiteX1" fmla="*/ 0 w 416718"/>
              <a:gd name="connsiteY1" fmla="*/ 0 h 128924"/>
              <a:gd name="connsiteX2" fmla="*/ 416718 w 416718"/>
              <a:gd name="connsiteY2" fmla="*/ 7143 h 128924"/>
              <a:gd name="connsiteX3" fmla="*/ 0 w 416718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068"/>
              <a:gd name="connsiteY0" fmla="*/ 100012 h 130382"/>
              <a:gd name="connsiteX1" fmla="*/ 0 w 446068"/>
              <a:gd name="connsiteY1" fmla="*/ 0 h 130382"/>
              <a:gd name="connsiteX2" fmla="*/ 407193 w 446068"/>
              <a:gd name="connsiteY2" fmla="*/ 7143 h 130382"/>
              <a:gd name="connsiteX3" fmla="*/ 0 w 446068"/>
              <a:gd name="connsiteY3" fmla="*/ 100012 h 1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068" h="130382">
                <a:moveTo>
                  <a:pt x="0" y="100012"/>
                </a:moveTo>
                <a:lnTo>
                  <a:pt x="0" y="0"/>
                </a:lnTo>
                <a:cubicBezTo>
                  <a:pt x="115094" y="47624"/>
                  <a:pt x="273051" y="121444"/>
                  <a:pt x="407193" y="7143"/>
                </a:cubicBezTo>
                <a:cubicBezTo>
                  <a:pt x="580230" y="204786"/>
                  <a:pt x="127000" y="107156"/>
                  <a:pt x="0" y="100012"/>
                </a:cubicBez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13315" y="316674"/>
            <a:ext cx="5639145" cy="6030607"/>
            <a:chOff x="6003450" y="338291"/>
            <a:chExt cx="5639145" cy="6030607"/>
          </a:xfrm>
        </p:grpSpPr>
        <p:sp>
          <p:nvSpPr>
            <p:cNvPr id="21" name="TextBox 20"/>
            <p:cNvSpPr txBox="1"/>
            <p:nvPr/>
          </p:nvSpPr>
          <p:spPr>
            <a:xfrm>
              <a:off x="6156798" y="338291"/>
              <a:ext cx="548579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r>
                <a:rPr lang="en-US" altLang="ko-KR" sz="10000" b="1" dirty="0" smtClean="0">
                  <a:solidFill>
                    <a:srgbClr val="2F73D9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401558">
              <a:off x="6537609" y="1444870"/>
              <a:ext cx="5003593" cy="3296087"/>
              <a:chOff x="6209929" y="845961"/>
              <a:chExt cx="3941674" cy="2586446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7279" b="71484" l="6641" r="98242"/>
                        </a14:imgEffect>
                      </a14:imgLayer>
                    </a14:imgProps>
                  </a:ext>
                </a:extLst>
              </a:blip>
              <a:srcRect t="27271" b="28984"/>
              <a:stretch/>
            </p:blipFill>
            <p:spPr>
              <a:xfrm rot="21194368">
                <a:off x="6209929" y="845961"/>
                <a:ext cx="3941674" cy="2586446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 rot="21173194">
                <a:off x="8211331" y="2659992"/>
                <a:ext cx="920834" cy="241641"/>
              </a:xfrm>
              <a:prstGeom prst="ellipse">
                <a:avLst/>
              </a:prstGeom>
              <a:solidFill>
                <a:srgbClr val="6BA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50" y="3062224"/>
              <a:ext cx="4960012" cy="330667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628286" y="338291"/>
              <a:ext cx="197522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4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74538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73105" y="1672500"/>
            <a:ext cx="104457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 smtClean="0">
                <a:solidFill>
                  <a:srgbClr val="2F73D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CERTIFY</a:t>
            </a:r>
            <a:endParaRPr lang="ko-KR" altLang="en-US" sz="20000" b="1" dirty="0">
              <a:solidFill>
                <a:srgbClr val="2F73D9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87539" y="-193431"/>
            <a:ext cx="6858000" cy="6860931"/>
            <a:chOff x="1887539" y="-193431"/>
            <a:chExt cx="6858000" cy="686093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39" y="-193431"/>
              <a:ext cx="6858000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7" t="86341" r="13870" b="8403"/>
            <a:stretch/>
          </p:blipFill>
          <p:spPr>
            <a:xfrm>
              <a:off x="2992439" y="5583113"/>
              <a:ext cx="4747846" cy="1084387"/>
            </a:xfrm>
            <a:prstGeom prst="rect">
              <a:avLst/>
            </a:prstGeom>
          </p:spPr>
        </p:pic>
      </p:grpSp>
      <p:sp>
        <p:nvSpPr>
          <p:cNvPr id="3" name="직각 삼각형 2"/>
          <p:cNvSpPr/>
          <p:nvPr/>
        </p:nvSpPr>
        <p:spPr>
          <a:xfrm rot="13394740">
            <a:off x="7019468" y="5339181"/>
            <a:ext cx="784233" cy="472322"/>
          </a:xfrm>
          <a:custGeom>
            <a:avLst/>
            <a:gdLst>
              <a:gd name="connsiteX0" fmla="*/ 0 w 1181100"/>
              <a:gd name="connsiteY0" fmla="*/ 1231900 h 1231900"/>
              <a:gd name="connsiteX1" fmla="*/ 0 w 1181100"/>
              <a:gd name="connsiteY1" fmla="*/ 0 h 1231900"/>
              <a:gd name="connsiteX2" fmla="*/ 1181100 w 1181100"/>
              <a:gd name="connsiteY2" fmla="*/ 1231900 h 1231900"/>
              <a:gd name="connsiteX3" fmla="*/ 0 w 1181100"/>
              <a:gd name="connsiteY3" fmla="*/ 1231900 h 1231900"/>
              <a:gd name="connsiteX0" fmla="*/ 0 w 1181100"/>
              <a:gd name="connsiteY0" fmla="*/ 1231900 h 1231900"/>
              <a:gd name="connsiteX1" fmla="*/ 0 w 1181100"/>
              <a:gd name="connsiteY1" fmla="*/ 0 h 1231900"/>
              <a:gd name="connsiteX2" fmla="*/ 1181100 w 1181100"/>
              <a:gd name="connsiteY2" fmla="*/ 1231900 h 1231900"/>
              <a:gd name="connsiteX3" fmla="*/ 0 w 1181100"/>
              <a:gd name="connsiteY3" fmla="*/ 1231900 h 1231900"/>
              <a:gd name="connsiteX0" fmla="*/ 0 w 1181100"/>
              <a:gd name="connsiteY0" fmla="*/ 1231900 h 1231900"/>
              <a:gd name="connsiteX1" fmla="*/ 0 w 1181100"/>
              <a:gd name="connsiteY1" fmla="*/ 0 h 1231900"/>
              <a:gd name="connsiteX2" fmla="*/ 1181100 w 1181100"/>
              <a:gd name="connsiteY2" fmla="*/ 1231900 h 1231900"/>
              <a:gd name="connsiteX3" fmla="*/ 0 w 1181100"/>
              <a:gd name="connsiteY3" fmla="*/ 12319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1231900">
                <a:moveTo>
                  <a:pt x="0" y="1231900"/>
                </a:moveTo>
                <a:lnTo>
                  <a:pt x="0" y="0"/>
                </a:lnTo>
                <a:cubicBezTo>
                  <a:pt x="768765" y="985051"/>
                  <a:pt x="766857" y="988906"/>
                  <a:pt x="1181100" y="1231900"/>
                </a:cubicBezTo>
                <a:lnTo>
                  <a:pt x="0" y="1231900"/>
                </a:lnTo>
                <a:close/>
              </a:path>
            </a:pathLst>
          </a:custGeom>
          <a:solidFill>
            <a:srgbClr val="5A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-555" r="10382" b="5833"/>
          <a:stretch/>
        </p:blipFill>
        <p:spPr>
          <a:xfrm>
            <a:off x="2409825" y="1"/>
            <a:ext cx="5419725" cy="64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9957" y="209224"/>
            <a:ext cx="53655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957" y="1840440"/>
            <a:ext cx="30492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HUB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957" y="3536904"/>
            <a:ext cx="83663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BOOK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57" y="5099784"/>
            <a:ext cx="85908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COMMUNITY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6157" y="1840440"/>
            <a:ext cx="54088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WALLET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779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16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16</Words>
  <Application>Microsoft Office PowerPoint</Application>
  <PresentationFormat>와이드스크린</PresentationFormat>
  <Paragraphs>13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yunji</cp:lastModifiedBy>
  <cp:revision>20</cp:revision>
  <dcterms:created xsi:type="dcterms:W3CDTF">2025-06-26T00:58:41Z</dcterms:created>
  <dcterms:modified xsi:type="dcterms:W3CDTF">2025-06-27T16:04:33Z</dcterms:modified>
</cp:coreProperties>
</file>